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65" r:id="rId6"/>
    <p:sldId id="259"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2C6CD6-62CD-4CBD-A747-A7F36E7CD6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xmlns="" id="{F9CBBC10-40C7-441B-8252-C58BF60043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xmlns="" id="{4459B905-5AF6-498A-9F06-AD75BA5C3313}"/>
              </a:ext>
            </a:extLst>
          </p:cNvPr>
          <p:cNvSpPr>
            <a:spLocks noGrp="1"/>
          </p:cNvSpPr>
          <p:nvPr>
            <p:ph type="dt" sz="half" idx="10"/>
          </p:nvPr>
        </p:nvSpPr>
        <p:spPr/>
        <p:txBody>
          <a:bodyPr/>
          <a:lstStyle/>
          <a:p>
            <a:fld id="{5F9C7123-EBCC-4324-955B-03FAEC416E0F}" type="datetimeFigureOut">
              <a:rPr lang="en-AU" smtClean="0"/>
              <a:t>10/06/2020</a:t>
            </a:fld>
            <a:endParaRPr lang="en-AU"/>
          </a:p>
        </p:txBody>
      </p:sp>
      <p:sp>
        <p:nvSpPr>
          <p:cNvPr id="5" name="Footer Placeholder 4">
            <a:extLst>
              <a:ext uri="{FF2B5EF4-FFF2-40B4-BE49-F238E27FC236}">
                <a16:creationId xmlns:a16="http://schemas.microsoft.com/office/drawing/2014/main" xmlns="" id="{34501234-DAE2-4E8A-8E30-DF7258BFA5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498DB95A-0C74-4C63-BCCD-9CFF4F7EE5EB}"/>
              </a:ext>
            </a:extLst>
          </p:cNvPr>
          <p:cNvSpPr>
            <a:spLocks noGrp="1"/>
          </p:cNvSpPr>
          <p:nvPr>
            <p:ph type="sldNum" sz="quarter" idx="12"/>
          </p:nvPr>
        </p:nvSpPr>
        <p:spPr/>
        <p:txBody>
          <a:bodyPr/>
          <a:lstStyle/>
          <a:p>
            <a:fld id="{40937601-D6C9-4097-BF69-C40629EC5367}" type="slidenum">
              <a:rPr lang="en-AU" smtClean="0"/>
              <a:t>‹#›</a:t>
            </a:fld>
            <a:endParaRPr lang="en-AU"/>
          </a:p>
        </p:txBody>
      </p:sp>
    </p:spTree>
    <p:extLst>
      <p:ext uri="{BB962C8B-B14F-4D97-AF65-F5344CB8AC3E}">
        <p14:creationId xmlns:p14="http://schemas.microsoft.com/office/powerpoint/2010/main" val="180642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F2069B-067F-42B7-8ED8-35F466F7D35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70E5F3A6-F462-474D-952C-D5FB4F015AA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1B0C5FB6-330F-4787-9D53-F25AE4B53090}"/>
              </a:ext>
            </a:extLst>
          </p:cNvPr>
          <p:cNvSpPr>
            <a:spLocks noGrp="1"/>
          </p:cNvSpPr>
          <p:nvPr>
            <p:ph type="dt" sz="half" idx="10"/>
          </p:nvPr>
        </p:nvSpPr>
        <p:spPr/>
        <p:txBody>
          <a:bodyPr/>
          <a:lstStyle/>
          <a:p>
            <a:fld id="{5F9C7123-EBCC-4324-955B-03FAEC416E0F}" type="datetimeFigureOut">
              <a:rPr lang="en-AU" smtClean="0"/>
              <a:t>10/06/2020</a:t>
            </a:fld>
            <a:endParaRPr lang="en-AU"/>
          </a:p>
        </p:txBody>
      </p:sp>
      <p:sp>
        <p:nvSpPr>
          <p:cNvPr id="5" name="Footer Placeholder 4">
            <a:extLst>
              <a:ext uri="{FF2B5EF4-FFF2-40B4-BE49-F238E27FC236}">
                <a16:creationId xmlns:a16="http://schemas.microsoft.com/office/drawing/2014/main" xmlns="" id="{29FA0F96-BCD0-4781-8B3C-C5B92EC32C8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A630E2D6-4D7B-46DE-B010-7DEBC9D04FCA}"/>
              </a:ext>
            </a:extLst>
          </p:cNvPr>
          <p:cNvSpPr>
            <a:spLocks noGrp="1"/>
          </p:cNvSpPr>
          <p:nvPr>
            <p:ph type="sldNum" sz="quarter" idx="12"/>
          </p:nvPr>
        </p:nvSpPr>
        <p:spPr/>
        <p:txBody>
          <a:bodyPr/>
          <a:lstStyle/>
          <a:p>
            <a:fld id="{40937601-D6C9-4097-BF69-C40629EC5367}" type="slidenum">
              <a:rPr lang="en-AU" smtClean="0"/>
              <a:t>‹#›</a:t>
            </a:fld>
            <a:endParaRPr lang="en-AU"/>
          </a:p>
        </p:txBody>
      </p:sp>
    </p:spTree>
    <p:extLst>
      <p:ext uri="{BB962C8B-B14F-4D97-AF65-F5344CB8AC3E}">
        <p14:creationId xmlns:p14="http://schemas.microsoft.com/office/powerpoint/2010/main" val="584552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6265A6F-E211-4916-BC72-987453FF37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C40E0F46-BF8E-4B52-A191-BDB68D7153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BC7EB860-133D-49C8-A024-E0F5290953AB}"/>
              </a:ext>
            </a:extLst>
          </p:cNvPr>
          <p:cNvSpPr>
            <a:spLocks noGrp="1"/>
          </p:cNvSpPr>
          <p:nvPr>
            <p:ph type="dt" sz="half" idx="10"/>
          </p:nvPr>
        </p:nvSpPr>
        <p:spPr/>
        <p:txBody>
          <a:bodyPr/>
          <a:lstStyle/>
          <a:p>
            <a:fld id="{5F9C7123-EBCC-4324-955B-03FAEC416E0F}" type="datetimeFigureOut">
              <a:rPr lang="en-AU" smtClean="0"/>
              <a:t>10/06/2020</a:t>
            </a:fld>
            <a:endParaRPr lang="en-AU"/>
          </a:p>
        </p:txBody>
      </p:sp>
      <p:sp>
        <p:nvSpPr>
          <p:cNvPr id="5" name="Footer Placeholder 4">
            <a:extLst>
              <a:ext uri="{FF2B5EF4-FFF2-40B4-BE49-F238E27FC236}">
                <a16:creationId xmlns:a16="http://schemas.microsoft.com/office/drawing/2014/main" xmlns="" id="{DB0D1255-6CBA-4175-8ABC-3C612CACBCD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81FA9091-56CA-4331-8E71-F02E688B4D05}"/>
              </a:ext>
            </a:extLst>
          </p:cNvPr>
          <p:cNvSpPr>
            <a:spLocks noGrp="1"/>
          </p:cNvSpPr>
          <p:nvPr>
            <p:ph type="sldNum" sz="quarter" idx="12"/>
          </p:nvPr>
        </p:nvSpPr>
        <p:spPr/>
        <p:txBody>
          <a:bodyPr/>
          <a:lstStyle/>
          <a:p>
            <a:fld id="{40937601-D6C9-4097-BF69-C40629EC5367}" type="slidenum">
              <a:rPr lang="en-AU" smtClean="0"/>
              <a:t>‹#›</a:t>
            </a:fld>
            <a:endParaRPr lang="en-AU"/>
          </a:p>
        </p:txBody>
      </p:sp>
    </p:spTree>
    <p:extLst>
      <p:ext uri="{BB962C8B-B14F-4D97-AF65-F5344CB8AC3E}">
        <p14:creationId xmlns:p14="http://schemas.microsoft.com/office/powerpoint/2010/main" val="62841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A85877-6E3C-420B-8418-D8341251665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D50157DC-08F3-4A77-92EC-D07A487E89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E88929F7-57A8-4395-871C-11AD20CC421B}"/>
              </a:ext>
            </a:extLst>
          </p:cNvPr>
          <p:cNvSpPr>
            <a:spLocks noGrp="1"/>
          </p:cNvSpPr>
          <p:nvPr>
            <p:ph type="dt" sz="half" idx="10"/>
          </p:nvPr>
        </p:nvSpPr>
        <p:spPr/>
        <p:txBody>
          <a:bodyPr/>
          <a:lstStyle/>
          <a:p>
            <a:fld id="{5F9C7123-EBCC-4324-955B-03FAEC416E0F}" type="datetimeFigureOut">
              <a:rPr lang="en-AU" smtClean="0"/>
              <a:t>10/06/2020</a:t>
            </a:fld>
            <a:endParaRPr lang="en-AU"/>
          </a:p>
        </p:txBody>
      </p:sp>
      <p:sp>
        <p:nvSpPr>
          <p:cNvPr id="5" name="Footer Placeholder 4">
            <a:extLst>
              <a:ext uri="{FF2B5EF4-FFF2-40B4-BE49-F238E27FC236}">
                <a16:creationId xmlns:a16="http://schemas.microsoft.com/office/drawing/2014/main" xmlns="" id="{3D2939B9-E03F-4232-A622-0581535A0C7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26DD8C6A-9AAF-4E5A-93EE-DB1561E8D98C}"/>
              </a:ext>
            </a:extLst>
          </p:cNvPr>
          <p:cNvSpPr>
            <a:spLocks noGrp="1"/>
          </p:cNvSpPr>
          <p:nvPr>
            <p:ph type="sldNum" sz="quarter" idx="12"/>
          </p:nvPr>
        </p:nvSpPr>
        <p:spPr/>
        <p:txBody>
          <a:bodyPr/>
          <a:lstStyle/>
          <a:p>
            <a:fld id="{40937601-D6C9-4097-BF69-C40629EC5367}" type="slidenum">
              <a:rPr lang="en-AU" smtClean="0"/>
              <a:t>‹#›</a:t>
            </a:fld>
            <a:endParaRPr lang="en-AU"/>
          </a:p>
        </p:txBody>
      </p:sp>
    </p:spTree>
    <p:extLst>
      <p:ext uri="{BB962C8B-B14F-4D97-AF65-F5344CB8AC3E}">
        <p14:creationId xmlns:p14="http://schemas.microsoft.com/office/powerpoint/2010/main" val="3942896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2C5A4-E665-42FA-99E4-67D3F5FCD4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xmlns="" id="{DA30D987-FE25-4BCC-88FC-13530CC79A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24F226D-42E3-4835-BC2E-47809F34E7D2}"/>
              </a:ext>
            </a:extLst>
          </p:cNvPr>
          <p:cNvSpPr>
            <a:spLocks noGrp="1"/>
          </p:cNvSpPr>
          <p:nvPr>
            <p:ph type="dt" sz="half" idx="10"/>
          </p:nvPr>
        </p:nvSpPr>
        <p:spPr/>
        <p:txBody>
          <a:bodyPr/>
          <a:lstStyle/>
          <a:p>
            <a:fld id="{5F9C7123-EBCC-4324-955B-03FAEC416E0F}" type="datetimeFigureOut">
              <a:rPr lang="en-AU" smtClean="0"/>
              <a:t>10/06/2020</a:t>
            </a:fld>
            <a:endParaRPr lang="en-AU"/>
          </a:p>
        </p:txBody>
      </p:sp>
      <p:sp>
        <p:nvSpPr>
          <p:cNvPr id="5" name="Footer Placeholder 4">
            <a:extLst>
              <a:ext uri="{FF2B5EF4-FFF2-40B4-BE49-F238E27FC236}">
                <a16:creationId xmlns:a16="http://schemas.microsoft.com/office/drawing/2014/main" xmlns="" id="{4C819C7E-87AD-43F7-8965-F4ACCF27B95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05339677-2175-4F9D-B32B-B2220814E472}"/>
              </a:ext>
            </a:extLst>
          </p:cNvPr>
          <p:cNvSpPr>
            <a:spLocks noGrp="1"/>
          </p:cNvSpPr>
          <p:nvPr>
            <p:ph type="sldNum" sz="quarter" idx="12"/>
          </p:nvPr>
        </p:nvSpPr>
        <p:spPr/>
        <p:txBody>
          <a:bodyPr/>
          <a:lstStyle/>
          <a:p>
            <a:fld id="{40937601-D6C9-4097-BF69-C40629EC5367}" type="slidenum">
              <a:rPr lang="en-AU" smtClean="0"/>
              <a:t>‹#›</a:t>
            </a:fld>
            <a:endParaRPr lang="en-AU"/>
          </a:p>
        </p:txBody>
      </p:sp>
    </p:spTree>
    <p:extLst>
      <p:ext uri="{BB962C8B-B14F-4D97-AF65-F5344CB8AC3E}">
        <p14:creationId xmlns:p14="http://schemas.microsoft.com/office/powerpoint/2010/main" val="408664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FAE16-7F31-42A1-9121-353587104CA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5DDEAB58-71FD-44EF-8670-515E2C3C99F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xmlns="" id="{3F899BF0-A181-4BB5-B7F7-5DBE42317B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xmlns="" id="{73C9AF01-CFC0-4387-86F7-A792945663C3}"/>
              </a:ext>
            </a:extLst>
          </p:cNvPr>
          <p:cNvSpPr>
            <a:spLocks noGrp="1"/>
          </p:cNvSpPr>
          <p:nvPr>
            <p:ph type="dt" sz="half" idx="10"/>
          </p:nvPr>
        </p:nvSpPr>
        <p:spPr/>
        <p:txBody>
          <a:bodyPr/>
          <a:lstStyle/>
          <a:p>
            <a:fld id="{5F9C7123-EBCC-4324-955B-03FAEC416E0F}" type="datetimeFigureOut">
              <a:rPr lang="en-AU" smtClean="0"/>
              <a:t>10/06/2020</a:t>
            </a:fld>
            <a:endParaRPr lang="en-AU"/>
          </a:p>
        </p:txBody>
      </p:sp>
      <p:sp>
        <p:nvSpPr>
          <p:cNvPr id="6" name="Footer Placeholder 5">
            <a:extLst>
              <a:ext uri="{FF2B5EF4-FFF2-40B4-BE49-F238E27FC236}">
                <a16:creationId xmlns:a16="http://schemas.microsoft.com/office/drawing/2014/main" xmlns="" id="{9ABBBC07-DE99-4D1A-9D48-0E369D07178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2B8BF18A-607D-4E53-83C8-14B618A5E7B8}"/>
              </a:ext>
            </a:extLst>
          </p:cNvPr>
          <p:cNvSpPr>
            <a:spLocks noGrp="1"/>
          </p:cNvSpPr>
          <p:nvPr>
            <p:ph type="sldNum" sz="quarter" idx="12"/>
          </p:nvPr>
        </p:nvSpPr>
        <p:spPr/>
        <p:txBody>
          <a:bodyPr/>
          <a:lstStyle/>
          <a:p>
            <a:fld id="{40937601-D6C9-4097-BF69-C40629EC5367}" type="slidenum">
              <a:rPr lang="en-AU" smtClean="0"/>
              <a:t>‹#›</a:t>
            </a:fld>
            <a:endParaRPr lang="en-AU"/>
          </a:p>
        </p:txBody>
      </p:sp>
    </p:spTree>
    <p:extLst>
      <p:ext uri="{BB962C8B-B14F-4D97-AF65-F5344CB8AC3E}">
        <p14:creationId xmlns:p14="http://schemas.microsoft.com/office/powerpoint/2010/main" val="9616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71F46-48DD-4761-A706-4CBAEE36480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944EEB0E-DB40-4ACE-A415-B32F066424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A944D52-B244-4307-BC6C-9BB612E57F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xmlns="" id="{43080606-D111-4E96-B74D-F3D7FEE90D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3CE868D-5CEA-403C-AA66-FCA77373FE8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xmlns="" id="{B6AF6BE9-069A-4278-9B00-DA6FBCC55324}"/>
              </a:ext>
            </a:extLst>
          </p:cNvPr>
          <p:cNvSpPr>
            <a:spLocks noGrp="1"/>
          </p:cNvSpPr>
          <p:nvPr>
            <p:ph type="dt" sz="half" idx="10"/>
          </p:nvPr>
        </p:nvSpPr>
        <p:spPr/>
        <p:txBody>
          <a:bodyPr/>
          <a:lstStyle/>
          <a:p>
            <a:fld id="{5F9C7123-EBCC-4324-955B-03FAEC416E0F}" type="datetimeFigureOut">
              <a:rPr lang="en-AU" smtClean="0"/>
              <a:t>10/06/2020</a:t>
            </a:fld>
            <a:endParaRPr lang="en-AU"/>
          </a:p>
        </p:txBody>
      </p:sp>
      <p:sp>
        <p:nvSpPr>
          <p:cNvPr id="8" name="Footer Placeholder 7">
            <a:extLst>
              <a:ext uri="{FF2B5EF4-FFF2-40B4-BE49-F238E27FC236}">
                <a16:creationId xmlns:a16="http://schemas.microsoft.com/office/drawing/2014/main" xmlns="" id="{E8DBE719-BA17-4379-A247-DD4484E3CEC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xmlns="" id="{FEB240EF-93DD-42FE-A422-4C35E4C0F80E}"/>
              </a:ext>
            </a:extLst>
          </p:cNvPr>
          <p:cNvSpPr>
            <a:spLocks noGrp="1"/>
          </p:cNvSpPr>
          <p:nvPr>
            <p:ph type="sldNum" sz="quarter" idx="12"/>
          </p:nvPr>
        </p:nvSpPr>
        <p:spPr/>
        <p:txBody>
          <a:bodyPr/>
          <a:lstStyle/>
          <a:p>
            <a:fld id="{40937601-D6C9-4097-BF69-C40629EC5367}" type="slidenum">
              <a:rPr lang="en-AU" smtClean="0"/>
              <a:t>‹#›</a:t>
            </a:fld>
            <a:endParaRPr lang="en-AU"/>
          </a:p>
        </p:txBody>
      </p:sp>
    </p:spTree>
    <p:extLst>
      <p:ext uri="{BB962C8B-B14F-4D97-AF65-F5344CB8AC3E}">
        <p14:creationId xmlns:p14="http://schemas.microsoft.com/office/powerpoint/2010/main" val="932310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4A4D82-1803-4BCC-B000-71018020D0B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xmlns="" id="{2FB7F04B-5AEF-48DA-AB47-723A0C399F16}"/>
              </a:ext>
            </a:extLst>
          </p:cNvPr>
          <p:cNvSpPr>
            <a:spLocks noGrp="1"/>
          </p:cNvSpPr>
          <p:nvPr>
            <p:ph type="dt" sz="half" idx="10"/>
          </p:nvPr>
        </p:nvSpPr>
        <p:spPr/>
        <p:txBody>
          <a:bodyPr/>
          <a:lstStyle/>
          <a:p>
            <a:fld id="{5F9C7123-EBCC-4324-955B-03FAEC416E0F}" type="datetimeFigureOut">
              <a:rPr lang="en-AU" smtClean="0"/>
              <a:t>10/06/2020</a:t>
            </a:fld>
            <a:endParaRPr lang="en-AU"/>
          </a:p>
        </p:txBody>
      </p:sp>
      <p:sp>
        <p:nvSpPr>
          <p:cNvPr id="4" name="Footer Placeholder 3">
            <a:extLst>
              <a:ext uri="{FF2B5EF4-FFF2-40B4-BE49-F238E27FC236}">
                <a16:creationId xmlns:a16="http://schemas.microsoft.com/office/drawing/2014/main" xmlns="" id="{2187CD85-EC2B-4252-A758-1B54AB544A4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xmlns="" id="{EBC78091-0E63-425D-89B3-43DA0C958850}"/>
              </a:ext>
            </a:extLst>
          </p:cNvPr>
          <p:cNvSpPr>
            <a:spLocks noGrp="1"/>
          </p:cNvSpPr>
          <p:nvPr>
            <p:ph type="sldNum" sz="quarter" idx="12"/>
          </p:nvPr>
        </p:nvSpPr>
        <p:spPr/>
        <p:txBody>
          <a:bodyPr/>
          <a:lstStyle/>
          <a:p>
            <a:fld id="{40937601-D6C9-4097-BF69-C40629EC5367}" type="slidenum">
              <a:rPr lang="en-AU" smtClean="0"/>
              <a:t>‹#›</a:t>
            </a:fld>
            <a:endParaRPr lang="en-AU"/>
          </a:p>
        </p:txBody>
      </p:sp>
    </p:spTree>
    <p:extLst>
      <p:ext uri="{BB962C8B-B14F-4D97-AF65-F5344CB8AC3E}">
        <p14:creationId xmlns:p14="http://schemas.microsoft.com/office/powerpoint/2010/main" val="6247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F0387FC-3211-4279-AAD5-45692A9DDF98}"/>
              </a:ext>
            </a:extLst>
          </p:cNvPr>
          <p:cNvSpPr>
            <a:spLocks noGrp="1"/>
          </p:cNvSpPr>
          <p:nvPr>
            <p:ph type="dt" sz="half" idx="10"/>
          </p:nvPr>
        </p:nvSpPr>
        <p:spPr/>
        <p:txBody>
          <a:bodyPr/>
          <a:lstStyle/>
          <a:p>
            <a:fld id="{5F9C7123-EBCC-4324-955B-03FAEC416E0F}" type="datetimeFigureOut">
              <a:rPr lang="en-AU" smtClean="0"/>
              <a:t>10/06/2020</a:t>
            </a:fld>
            <a:endParaRPr lang="en-AU"/>
          </a:p>
        </p:txBody>
      </p:sp>
      <p:sp>
        <p:nvSpPr>
          <p:cNvPr id="3" name="Footer Placeholder 2">
            <a:extLst>
              <a:ext uri="{FF2B5EF4-FFF2-40B4-BE49-F238E27FC236}">
                <a16:creationId xmlns:a16="http://schemas.microsoft.com/office/drawing/2014/main" xmlns="" id="{0E42DC14-7713-4B16-B8F1-642B50D07FF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xmlns="" id="{324E06BA-9114-4CA8-BC03-84931D5A7662}"/>
              </a:ext>
            </a:extLst>
          </p:cNvPr>
          <p:cNvSpPr>
            <a:spLocks noGrp="1"/>
          </p:cNvSpPr>
          <p:nvPr>
            <p:ph type="sldNum" sz="quarter" idx="12"/>
          </p:nvPr>
        </p:nvSpPr>
        <p:spPr/>
        <p:txBody>
          <a:bodyPr/>
          <a:lstStyle/>
          <a:p>
            <a:fld id="{40937601-D6C9-4097-BF69-C40629EC5367}" type="slidenum">
              <a:rPr lang="en-AU" smtClean="0"/>
              <a:t>‹#›</a:t>
            </a:fld>
            <a:endParaRPr lang="en-AU"/>
          </a:p>
        </p:txBody>
      </p:sp>
    </p:spTree>
    <p:extLst>
      <p:ext uri="{BB962C8B-B14F-4D97-AF65-F5344CB8AC3E}">
        <p14:creationId xmlns:p14="http://schemas.microsoft.com/office/powerpoint/2010/main" val="2310399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EAA5AF-FBE1-44C8-9D9A-834647A2BD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98889C9D-AA7B-458A-8653-8A4808D206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xmlns="" id="{C377150F-7A04-42D6-B8B0-A0092385D6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5C4406E-F757-4BD6-ABBC-702F27315436}"/>
              </a:ext>
            </a:extLst>
          </p:cNvPr>
          <p:cNvSpPr>
            <a:spLocks noGrp="1"/>
          </p:cNvSpPr>
          <p:nvPr>
            <p:ph type="dt" sz="half" idx="10"/>
          </p:nvPr>
        </p:nvSpPr>
        <p:spPr/>
        <p:txBody>
          <a:bodyPr/>
          <a:lstStyle/>
          <a:p>
            <a:fld id="{5F9C7123-EBCC-4324-955B-03FAEC416E0F}" type="datetimeFigureOut">
              <a:rPr lang="en-AU" smtClean="0"/>
              <a:t>10/06/2020</a:t>
            </a:fld>
            <a:endParaRPr lang="en-AU"/>
          </a:p>
        </p:txBody>
      </p:sp>
      <p:sp>
        <p:nvSpPr>
          <p:cNvPr id="6" name="Footer Placeholder 5">
            <a:extLst>
              <a:ext uri="{FF2B5EF4-FFF2-40B4-BE49-F238E27FC236}">
                <a16:creationId xmlns:a16="http://schemas.microsoft.com/office/drawing/2014/main" xmlns="" id="{0507D9B9-21A4-4E2C-8B48-0B04AB7FD81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4643275F-4DFF-4CA8-A080-754679105CF3}"/>
              </a:ext>
            </a:extLst>
          </p:cNvPr>
          <p:cNvSpPr>
            <a:spLocks noGrp="1"/>
          </p:cNvSpPr>
          <p:nvPr>
            <p:ph type="sldNum" sz="quarter" idx="12"/>
          </p:nvPr>
        </p:nvSpPr>
        <p:spPr/>
        <p:txBody>
          <a:bodyPr/>
          <a:lstStyle/>
          <a:p>
            <a:fld id="{40937601-D6C9-4097-BF69-C40629EC5367}" type="slidenum">
              <a:rPr lang="en-AU" smtClean="0"/>
              <a:t>‹#›</a:t>
            </a:fld>
            <a:endParaRPr lang="en-AU"/>
          </a:p>
        </p:txBody>
      </p:sp>
    </p:spTree>
    <p:extLst>
      <p:ext uri="{BB962C8B-B14F-4D97-AF65-F5344CB8AC3E}">
        <p14:creationId xmlns:p14="http://schemas.microsoft.com/office/powerpoint/2010/main" val="67993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C796E-13B9-401B-9535-6412E2114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xmlns="" id="{4D1F7444-25A6-4238-9078-2E76DFB9D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xmlns="" id="{62FD2F4B-561A-447A-B838-7A5CA7AFE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9689554-09F4-42E1-94D6-85C741E6F0A2}"/>
              </a:ext>
            </a:extLst>
          </p:cNvPr>
          <p:cNvSpPr>
            <a:spLocks noGrp="1"/>
          </p:cNvSpPr>
          <p:nvPr>
            <p:ph type="dt" sz="half" idx="10"/>
          </p:nvPr>
        </p:nvSpPr>
        <p:spPr/>
        <p:txBody>
          <a:bodyPr/>
          <a:lstStyle/>
          <a:p>
            <a:fld id="{5F9C7123-EBCC-4324-955B-03FAEC416E0F}" type="datetimeFigureOut">
              <a:rPr lang="en-AU" smtClean="0"/>
              <a:t>10/06/2020</a:t>
            </a:fld>
            <a:endParaRPr lang="en-AU"/>
          </a:p>
        </p:txBody>
      </p:sp>
      <p:sp>
        <p:nvSpPr>
          <p:cNvPr id="6" name="Footer Placeholder 5">
            <a:extLst>
              <a:ext uri="{FF2B5EF4-FFF2-40B4-BE49-F238E27FC236}">
                <a16:creationId xmlns:a16="http://schemas.microsoft.com/office/drawing/2014/main" xmlns="" id="{313352EA-A7C8-4898-B78A-9A090DA262A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4AF60E4B-F674-41D7-90DA-1C6D83FF0286}"/>
              </a:ext>
            </a:extLst>
          </p:cNvPr>
          <p:cNvSpPr>
            <a:spLocks noGrp="1"/>
          </p:cNvSpPr>
          <p:nvPr>
            <p:ph type="sldNum" sz="quarter" idx="12"/>
          </p:nvPr>
        </p:nvSpPr>
        <p:spPr/>
        <p:txBody>
          <a:bodyPr/>
          <a:lstStyle/>
          <a:p>
            <a:fld id="{40937601-D6C9-4097-BF69-C40629EC5367}" type="slidenum">
              <a:rPr lang="en-AU" smtClean="0"/>
              <a:t>‹#›</a:t>
            </a:fld>
            <a:endParaRPr lang="en-AU"/>
          </a:p>
        </p:txBody>
      </p:sp>
    </p:spTree>
    <p:extLst>
      <p:ext uri="{BB962C8B-B14F-4D97-AF65-F5344CB8AC3E}">
        <p14:creationId xmlns:p14="http://schemas.microsoft.com/office/powerpoint/2010/main" val="1564313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246F290-E171-4CE5-AA93-6C75EB97A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83663D12-C4DE-424D-8FE3-56958CF76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AF358B82-C32F-435C-B291-B94537BFC6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C7123-EBCC-4324-955B-03FAEC416E0F}" type="datetimeFigureOut">
              <a:rPr lang="en-AU" smtClean="0"/>
              <a:t>10/06/2020</a:t>
            </a:fld>
            <a:endParaRPr lang="en-AU"/>
          </a:p>
        </p:txBody>
      </p:sp>
      <p:sp>
        <p:nvSpPr>
          <p:cNvPr id="5" name="Footer Placeholder 4">
            <a:extLst>
              <a:ext uri="{FF2B5EF4-FFF2-40B4-BE49-F238E27FC236}">
                <a16:creationId xmlns:a16="http://schemas.microsoft.com/office/drawing/2014/main" xmlns="" id="{CACCC65F-DA3B-4FE6-B924-BA1E057864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xmlns="" id="{82F65082-B1E1-4ADA-AAD3-E651400F22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37601-D6C9-4097-BF69-C40629EC5367}" type="slidenum">
              <a:rPr lang="en-AU" smtClean="0"/>
              <a:t>‹#›</a:t>
            </a:fld>
            <a:endParaRPr lang="en-AU"/>
          </a:p>
        </p:txBody>
      </p:sp>
    </p:spTree>
    <p:extLst>
      <p:ext uri="{BB962C8B-B14F-4D97-AF65-F5344CB8AC3E}">
        <p14:creationId xmlns:p14="http://schemas.microsoft.com/office/powerpoint/2010/main" val="457084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20AF0-46AD-4288-8844-92A5B0C088B9}"/>
              </a:ext>
            </a:extLst>
          </p:cNvPr>
          <p:cNvSpPr>
            <a:spLocks noGrp="1"/>
          </p:cNvSpPr>
          <p:nvPr>
            <p:ph type="ctrTitle"/>
          </p:nvPr>
        </p:nvSpPr>
        <p:spPr>
          <a:xfrm>
            <a:off x="1422400" y="2235200"/>
            <a:ext cx="9144000" cy="2387600"/>
          </a:xfrm>
        </p:spPr>
        <p:txBody>
          <a:bodyPr>
            <a:normAutofit fontScale="90000"/>
          </a:bodyPr>
          <a:lstStyle/>
          <a:p>
            <a:r>
              <a:rPr lang="en-AU" b="1" i="1" dirty="0"/>
              <a:t>How to use Quick Assist </a:t>
            </a:r>
            <a:br>
              <a:rPr lang="en-AU" b="1" i="1" dirty="0"/>
            </a:br>
            <a:r>
              <a:rPr lang="en-AU" b="1" i="1" dirty="0"/>
              <a:t/>
            </a:r>
            <a:br>
              <a:rPr lang="en-AU" b="1" i="1" dirty="0"/>
            </a:br>
            <a:r>
              <a:rPr lang="en-AU" b="1" i="1" dirty="0"/>
              <a:t>Windows 10</a:t>
            </a:r>
          </a:p>
        </p:txBody>
      </p:sp>
    </p:spTree>
    <p:extLst>
      <p:ext uri="{BB962C8B-B14F-4D97-AF65-F5344CB8AC3E}">
        <p14:creationId xmlns:p14="http://schemas.microsoft.com/office/powerpoint/2010/main" val="1376085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084E706-C627-491E-9B27-F6BEAFB6C318}"/>
              </a:ext>
            </a:extLst>
          </p:cNvPr>
          <p:cNvPicPr>
            <a:picLocks noChangeAspect="1"/>
          </p:cNvPicPr>
          <p:nvPr/>
        </p:nvPicPr>
        <p:blipFill>
          <a:blip r:embed="rId2"/>
          <a:stretch>
            <a:fillRect/>
          </a:stretch>
        </p:blipFill>
        <p:spPr>
          <a:xfrm>
            <a:off x="358775" y="1127125"/>
            <a:ext cx="11296650" cy="5086350"/>
          </a:xfrm>
          <a:prstGeom prst="rect">
            <a:avLst/>
          </a:prstGeom>
        </p:spPr>
      </p:pic>
      <p:sp>
        <p:nvSpPr>
          <p:cNvPr id="3" name="TextBox 2">
            <a:extLst>
              <a:ext uri="{FF2B5EF4-FFF2-40B4-BE49-F238E27FC236}">
                <a16:creationId xmlns:a16="http://schemas.microsoft.com/office/drawing/2014/main" xmlns="" id="{843CDC62-C8CC-4C25-A0E5-9AEC43C72DFE}"/>
              </a:ext>
            </a:extLst>
          </p:cNvPr>
          <p:cNvSpPr txBox="1"/>
          <p:nvPr/>
        </p:nvSpPr>
        <p:spPr>
          <a:xfrm>
            <a:off x="358775" y="800100"/>
            <a:ext cx="11296650" cy="646331"/>
          </a:xfrm>
          <a:prstGeom prst="rect">
            <a:avLst/>
          </a:prstGeom>
          <a:noFill/>
        </p:spPr>
        <p:txBody>
          <a:bodyPr wrap="square" rtlCol="0">
            <a:spAutoFit/>
          </a:bodyPr>
          <a:lstStyle/>
          <a:p>
            <a:r>
              <a:rPr lang="en-US" dirty="0"/>
              <a:t>If the person receiving assistance would like to stop the Quick Assist, they can click the </a:t>
            </a:r>
            <a:r>
              <a:rPr lang="en-US" b="1" dirty="0"/>
              <a:t>X</a:t>
            </a:r>
            <a:r>
              <a:rPr lang="en-US" dirty="0"/>
              <a:t> in the top-right corner of the small window on their screen.</a:t>
            </a:r>
            <a:endParaRPr lang="en-AU" dirty="0"/>
          </a:p>
        </p:txBody>
      </p:sp>
    </p:spTree>
    <p:extLst>
      <p:ext uri="{BB962C8B-B14F-4D97-AF65-F5344CB8AC3E}">
        <p14:creationId xmlns:p14="http://schemas.microsoft.com/office/powerpoint/2010/main" val="253572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117D2-E9EA-4D84-8F58-3F4A3A1BD770}"/>
              </a:ext>
            </a:extLst>
          </p:cNvPr>
          <p:cNvSpPr>
            <a:spLocks noGrp="1"/>
          </p:cNvSpPr>
          <p:nvPr>
            <p:ph type="title"/>
          </p:nvPr>
        </p:nvSpPr>
        <p:spPr>
          <a:xfrm>
            <a:off x="838200" y="681037"/>
            <a:ext cx="10515600" cy="688975"/>
          </a:xfrm>
        </p:spPr>
        <p:txBody>
          <a:bodyPr>
            <a:normAutofit fontScale="90000"/>
          </a:bodyPr>
          <a:lstStyle/>
          <a:p>
            <a:r>
              <a:rPr lang="en-US" b="1" dirty="0"/>
              <a:t>Before allowing access …</a:t>
            </a:r>
            <a:br>
              <a:rPr lang="en-US" b="1" dirty="0"/>
            </a:br>
            <a:endParaRPr lang="en-AU" dirty="0"/>
          </a:p>
        </p:txBody>
      </p:sp>
      <p:sp>
        <p:nvSpPr>
          <p:cNvPr id="3" name="Content Placeholder 2">
            <a:extLst>
              <a:ext uri="{FF2B5EF4-FFF2-40B4-BE49-F238E27FC236}">
                <a16:creationId xmlns:a16="http://schemas.microsoft.com/office/drawing/2014/main" xmlns="" id="{10BD8F8D-4D6E-4179-8D60-29E3B0682E92}"/>
              </a:ext>
            </a:extLst>
          </p:cNvPr>
          <p:cNvSpPr>
            <a:spLocks noGrp="1"/>
          </p:cNvSpPr>
          <p:nvPr>
            <p:ph idx="1"/>
          </p:nvPr>
        </p:nvSpPr>
        <p:spPr/>
        <p:txBody>
          <a:bodyPr/>
          <a:lstStyle/>
          <a:p>
            <a:r>
              <a:rPr lang="en-US" dirty="0"/>
              <a:t>Since this feature gives a person </a:t>
            </a:r>
            <a:r>
              <a:rPr lang="en-US" dirty="0">
                <a:highlight>
                  <a:srgbClr val="FFFF00"/>
                </a:highlight>
              </a:rPr>
              <a:t>complete control </a:t>
            </a:r>
            <a:r>
              <a:rPr lang="en-US" dirty="0"/>
              <a:t>over another's PC, you should only use it with </a:t>
            </a:r>
            <a:r>
              <a:rPr lang="en-US" dirty="0">
                <a:highlight>
                  <a:srgbClr val="FFFF00"/>
                </a:highlight>
              </a:rPr>
              <a:t>someone you trust</a:t>
            </a:r>
            <a:r>
              <a:rPr lang="en-US" dirty="0"/>
              <a:t>. </a:t>
            </a:r>
          </a:p>
          <a:p>
            <a:r>
              <a:rPr lang="en-US" dirty="0"/>
              <a:t>If you are the </a:t>
            </a:r>
            <a:r>
              <a:rPr lang="en-US" dirty="0">
                <a:highlight>
                  <a:srgbClr val="00FF00"/>
                </a:highlight>
              </a:rPr>
              <a:t>person giving assistance, you need to use a Microsoft account. </a:t>
            </a:r>
          </a:p>
          <a:p>
            <a:r>
              <a:rPr lang="en-US" dirty="0"/>
              <a:t>If you are </a:t>
            </a:r>
            <a:r>
              <a:rPr lang="en-US" dirty="0">
                <a:highlight>
                  <a:srgbClr val="00FFFF"/>
                </a:highlight>
              </a:rPr>
              <a:t>receiving assistance, you don't have to be signed in to a Microsoft account</a:t>
            </a:r>
            <a:r>
              <a:rPr lang="en-US" dirty="0"/>
              <a:t>. </a:t>
            </a:r>
            <a:br>
              <a:rPr lang="en-US" dirty="0"/>
            </a:br>
            <a:r>
              <a:rPr lang="en-US" dirty="0"/>
              <a:t/>
            </a:r>
            <a:br>
              <a:rPr lang="en-US" dirty="0"/>
            </a:br>
            <a:r>
              <a:rPr lang="en-US" dirty="0"/>
              <a:t>As long as you're comfortable with allowing that person access to your Windows 10 PC, the following steps will get everything working.</a:t>
            </a:r>
          </a:p>
          <a:p>
            <a:endParaRPr lang="en-AU" dirty="0"/>
          </a:p>
        </p:txBody>
      </p:sp>
    </p:spTree>
    <p:extLst>
      <p:ext uri="{BB962C8B-B14F-4D97-AF65-F5344CB8AC3E}">
        <p14:creationId xmlns:p14="http://schemas.microsoft.com/office/powerpoint/2010/main" val="401134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849C9FE-1F86-431A-A6B4-09312802F61E}"/>
              </a:ext>
            </a:extLst>
          </p:cNvPr>
          <p:cNvSpPr txBox="1"/>
          <p:nvPr/>
        </p:nvSpPr>
        <p:spPr>
          <a:xfrm>
            <a:off x="442225" y="171085"/>
            <a:ext cx="11531600" cy="1661993"/>
          </a:xfrm>
          <a:prstGeom prst="rect">
            <a:avLst/>
          </a:prstGeom>
          <a:noFill/>
        </p:spPr>
        <p:txBody>
          <a:bodyPr wrap="square" rtlCol="0">
            <a:spAutoFit/>
          </a:bodyPr>
          <a:lstStyle/>
          <a:p>
            <a:r>
              <a:rPr lang="en-AU" sz="2800" dirty="0"/>
              <a:t>Select the Windows </a:t>
            </a:r>
            <a:r>
              <a:rPr lang="en-AU" sz="2800" b="1" dirty="0"/>
              <a:t>Start </a:t>
            </a:r>
            <a:r>
              <a:rPr lang="en-AU" sz="2800" dirty="0"/>
              <a:t>button</a:t>
            </a:r>
          </a:p>
          <a:p>
            <a:r>
              <a:rPr lang="en-AU" sz="2800" b="1" dirty="0"/>
              <a:t>Windows Accessories</a:t>
            </a:r>
            <a:r>
              <a:rPr lang="en-AU" sz="2800" dirty="0"/>
              <a:t> 			OR   	type  </a:t>
            </a:r>
            <a:r>
              <a:rPr lang="en-AU" sz="2800" b="1" dirty="0"/>
              <a:t>Quick Assist </a:t>
            </a:r>
            <a:r>
              <a:rPr lang="en-AU" sz="2800" dirty="0"/>
              <a:t>in Search Box </a:t>
            </a:r>
          </a:p>
          <a:p>
            <a:r>
              <a:rPr lang="en-AU" sz="2800" b="1" dirty="0"/>
              <a:t>Quick Assist</a:t>
            </a:r>
            <a:r>
              <a:rPr lang="en-AU" sz="2800" dirty="0"/>
              <a:t>.					Hit Enter</a:t>
            </a:r>
          </a:p>
          <a:p>
            <a:endParaRPr lang="en-AU" dirty="0"/>
          </a:p>
        </p:txBody>
      </p:sp>
      <p:pic>
        <p:nvPicPr>
          <p:cNvPr id="9" name="Picture 8">
            <a:extLst>
              <a:ext uri="{FF2B5EF4-FFF2-40B4-BE49-F238E27FC236}">
                <a16:creationId xmlns:a16="http://schemas.microsoft.com/office/drawing/2014/main" xmlns="" id="{B6089982-6B30-4E3B-9DDF-01DEC8FA8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401" y="3537305"/>
            <a:ext cx="3572374" cy="4410691"/>
          </a:xfrm>
          <a:prstGeom prst="rect">
            <a:avLst/>
          </a:prstGeom>
        </p:spPr>
      </p:pic>
      <p:pic>
        <p:nvPicPr>
          <p:cNvPr id="11" name="Picture 10">
            <a:extLst>
              <a:ext uri="{FF2B5EF4-FFF2-40B4-BE49-F238E27FC236}">
                <a16:creationId xmlns:a16="http://schemas.microsoft.com/office/drawing/2014/main" xmlns="" id="{876B168C-F150-4271-A8C5-DEE7BFF45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25" y="3537305"/>
            <a:ext cx="3534268" cy="4248743"/>
          </a:xfrm>
          <a:prstGeom prst="rect">
            <a:avLst/>
          </a:prstGeom>
        </p:spPr>
      </p:pic>
      <p:pic>
        <p:nvPicPr>
          <p:cNvPr id="2" name="Picture 1">
            <a:extLst>
              <a:ext uri="{FF2B5EF4-FFF2-40B4-BE49-F238E27FC236}">
                <a16:creationId xmlns:a16="http://schemas.microsoft.com/office/drawing/2014/main" xmlns="" id="{3564A708-4C4D-4E1F-B63B-03523B4B72ED}"/>
              </a:ext>
            </a:extLst>
          </p:cNvPr>
          <p:cNvPicPr>
            <a:picLocks noChangeAspect="1"/>
          </p:cNvPicPr>
          <p:nvPr/>
        </p:nvPicPr>
        <p:blipFill>
          <a:blip r:embed="rId4"/>
          <a:stretch>
            <a:fillRect/>
          </a:stretch>
        </p:blipFill>
        <p:spPr>
          <a:xfrm>
            <a:off x="3657599" y="1531311"/>
            <a:ext cx="4519801" cy="3517542"/>
          </a:xfrm>
          <a:prstGeom prst="rect">
            <a:avLst/>
          </a:prstGeom>
        </p:spPr>
      </p:pic>
    </p:spTree>
    <p:extLst>
      <p:ext uri="{BB962C8B-B14F-4D97-AF65-F5344CB8AC3E}">
        <p14:creationId xmlns:p14="http://schemas.microsoft.com/office/powerpoint/2010/main" val="142862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ADC3DD6-A638-4D9D-BEBB-0383B8FB5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686140"/>
            <a:ext cx="2587221" cy="3846968"/>
          </a:xfrm>
          <a:prstGeom prst="rect">
            <a:avLst/>
          </a:prstGeom>
        </p:spPr>
      </p:pic>
      <p:pic>
        <p:nvPicPr>
          <p:cNvPr id="5" name="Picture 4">
            <a:extLst>
              <a:ext uri="{FF2B5EF4-FFF2-40B4-BE49-F238E27FC236}">
                <a16:creationId xmlns:a16="http://schemas.microsoft.com/office/drawing/2014/main" xmlns="" id="{79A191DC-B15F-44EE-8F0F-C7D940B86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967" y="825500"/>
            <a:ext cx="2475650" cy="3707608"/>
          </a:xfrm>
          <a:prstGeom prst="rect">
            <a:avLst/>
          </a:prstGeom>
        </p:spPr>
      </p:pic>
      <p:pic>
        <p:nvPicPr>
          <p:cNvPr id="7" name="Picture 6">
            <a:extLst>
              <a:ext uri="{FF2B5EF4-FFF2-40B4-BE49-F238E27FC236}">
                <a16:creationId xmlns:a16="http://schemas.microsoft.com/office/drawing/2014/main" xmlns="" id="{546578CB-CE49-4073-9EC2-0EEE47DEF3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551302"/>
            <a:ext cx="2654872" cy="3963612"/>
          </a:xfrm>
          <a:prstGeom prst="rect">
            <a:avLst/>
          </a:prstGeom>
        </p:spPr>
      </p:pic>
      <p:pic>
        <p:nvPicPr>
          <p:cNvPr id="9" name="Picture 8">
            <a:extLst>
              <a:ext uri="{FF2B5EF4-FFF2-40B4-BE49-F238E27FC236}">
                <a16:creationId xmlns:a16="http://schemas.microsoft.com/office/drawing/2014/main" xmlns="" id="{514757E4-BA12-4F77-BBD0-4F7D01DF44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5255" y="2551302"/>
            <a:ext cx="2654872" cy="3957951"/>
          </a:xfrm>
          <a:prstGeom prst="rect">
            <a:avLst/>
          </a:prstGeom>
        </p:spPr>
      </p:pic>
      <p:sp>
        <p:nvSpPr>
          <p:cNvPr id="10" name="TextBox 9">
            <a:extLst>
              <a:ext uri="{FF2B5EF4-FFF2-40B4-BE49-F238E27FC236}">
                <a16:creationId xmlns:a16="http://schemas.microsoft.com/office/drawing/2014/main" xmlns="" id="{40C05993-9597-4D20-A888-A654C1A25F09}"/>
              </a:ext>
            </a:extLst>
          </p:cNvPr>
          <p:cNvSpPr txBox="1"/>
          <p:nvPr/>
        </p:nvSpPr>
        <p:spPr>
          <a:xfrm>
            <a:off x="482600" y="5410200"/>
            <a:ext cx="5319017" cy="523220"/>
          </a:xfrm>
          <a:prstGeom prst="rect">
            <a:avLst/>
          </a:prstGeom>
          <a:noFill/>
        </p:spPr>
        <p:txBody>
          <a:bodyPr wrap="square" rtlCol="0">
            <a:spAutoFit/>
          </a:bodyPr>
          <a:lstStyle/>
          <a:p>
            <a:pPr algn="ctr"/>
            <a:r>
              <a:rPr lang="en-AU" sz="2800" b="1" dirty="0">
                <a:solidFill>
                  <a:srgbClr val="FF0000"/>
                </a:solidFill>
              </a:rPr>
              <a:t>Person giving assistance</a:t>
            </a:r>
          </a:p>
        </p:txBody>
      </p:sp>
      <p:sp>
        <p:nvSpPr>
          <p:cNvPr id="11" name="TextBox 10">
            <a:extLst>
              <a:ext uri="{FF2B5EF4-FFF2-40B4-BE49-F238E27FC236}">
                <a16:creationId xmlns:a16="http://schemas.microsoft.com/office/drawing/2014/main" xmlns="" id="{E149746A-E121-470B-BC07-9BD1817928F6}"/>
              </a:ext>
            </a:extLst>
          </p:cNvPr>
          <p:cNvSpPr txBox="1"/>
          <p:nvPr/>
        </p:nvSpPr>
        <p:spPr>
          <a:xfrm>
            <a:off x="6223000" y="1308100"/>
            <a:ext cx="5334000" cy="523220"/>
          </a:xfrm>
          <a:prstGeom prst="rect">
            <a:avLst/>
          </a:prstGeom>
          <a:noFill/>
        </p:spPr>
        <p:txBody>
          <a:bodyPr wrap="square" rtlCol="0">
            <a:spAutoFit/>
          </a:bodyPr>
          <a:lstStyle/>
          <a:p>
            <a:pPr algn="ctr"/>
            <a:r>
              <a:rPr lang="en-AU" sz="2800" b="1" dirty="0">
                <a:solidFill>
                  <a:srgbClr val="FF0000"/>
                </a:solidFill>
              </a:rPr>
              <a:t>Person receiving assistance</a:t>
            </a:r>
          </a:p>
        </p:txBody>
      </p:sp>
    </p:spTree>
    <p:extLst>
      <p:ext uri="{BB962C8B-B14F-4D97-AF65-F5344CB8AC3E}">
        <p14:creationId xmlns:p14="http://schemas.microsoft.com/office/powerpoint/2010/main" val="104636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AED3D8F-9CE9-42EB-9761-5D9DB1C71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62" y="2902895"/>
            <a:ext cx="11156517" cy="1054956"/>
          </a:xfrm>
          <a:prstGeom prst="rect">
            <a:avLst/>
          </a:prstGeom>
        </p:spPr>
      </p:pic>
      <p:sp>
        <p:nvSpPr>
          <p:cNvPr id="4" name="TextBox 3">
            <a:extLst>
              <a:ext uri="{FF2B5EF4-FFF2-40B4-BE49-F238E27FC236}">
                <a16:creationId xmlns:a16="http://schemas.microsoft.com/office/drawing/2014/main" xmlns="" id="{41DCE826-A8F8-4B1D-94F6-DDEBDAB38C54}"/>
              </a:ext>
            </a:extLst>
          </p:cNvPr>
          <p:cNvSpPr txBox="1"/>
          <p:nvPr/>
        </p:nvSpPr>
        <p:spPr>
          <a:xfrm>
            <a:off x="4865314" y="409433"/>
            <a:ext cx="2149636" cy="769441"/>
          </a:xfrm>
          <a:prstGeom prst="rect">
            <a:avLst/>
          </a:prstGeom>
          <a:noFill/>
        </p:spPr>
        <p:txBody>
          <a:bodyPr wrap="square" rtlCol="0">
            <a:spAutoFit/>
          </a:bodyPr>
          <a:lstStyle/>
          <a:p>
            <a:r>
              <a:rPr lang="en-AU" sz="4400" dirty="0"/>
              <a:t>Controls</a:t>
            </a:r>
          </a:p>
        </p:txBody>
      </p:sp>
      <p:cxnSp>
        <p:nvCxnSpPr>
          <p:cNvPr id="6" name="Straight Arrow Connector 5">
            <a:extLst>
              <a:ext uri="{FF2B5EF4-FFF2-40B4-BE49-F238E27FC236}">
                <a16:creationId xmlns:a16="http://schemas.microsoft.com/office/drawing/2014/main" xmlns="" id="{678EC016-E8F9-4B69-B29E-20DF54ACE2BD}"/>
              </a:ext>
            </a:extLst>
          </p:cNvPr>
          <p:cNvCxnSpPr>
            <a:cxnSpLocks/>
          </p:cNvCxnSpPr>
          <p:nvPr/>
        </p:nvCxnSpPr>
        <p:spPr>
          <a:xfrm flipV="1">
            <a:off x="1105469" y="4776717"/>
            <a:ext cx="0" cy="477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BAE9CEB1-8ED5-4CB8-A668-4334FF990D95}"/>
              </a:ext>
            </a:extLst>
          </p:cNvPr>
          <p:cNvCxnSpPr>
            <a:cxnSpLocks/>
          </p:cNvCxnSpPr>
          <p:nvPr/>
        </p:nvCxnSpPr>
        <p:spPr>
          <a:xfrm flipV="1">
            <a:off x="3018430" y="4776717"/>
            <a:ext cx="0" cy="477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59772C7E-039E-421A-A831-19D37037183C}"/>
              </a:ext>
            </a:extLst>
          </p:cNvPr>
          <p:cNvCxnSpPr>
            <a:cxnSpLocks/>
          </p:cNvCxnSpPr>
          <p:nvPr/>
        </p:nvCxnSpPr>
        <p:spPr>
          <a:xfrm flipV="1">
            <a:off x="5518244" y="4776717"/>
            <a:ext cx="0" cy="477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1D91FA2F-8C8C-4F72-8535-A5F398EF5335}"/>
              </a:ext>
            </a:extLst>
          </p:cNvPr>
          <p:cNvCxnSpPr>
            <a:cxnSpLocks/>
          </p:cNvCxnSpPr>
          <p:nvPr/>
        </p:nvCxnSpPr>
        <p:spPr>
          <a:xfrm flipV="1">
            <a:off x="8998424" y="4776717"/>
            <a:ext cx="0" cy="477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24708525-8473-4F2D-BCF7-467EF3FD7B7A}"/>
              </a:ext>
            </a:extLst>
          </p:cNvPr>
          <p:cNvCxnSpPr>
            <a:cxnSpLocks/>
          </p:cNvCxnSpPr>
          <p:nvPr/>
        </p:nvCxnSpPr>
        <p:spPr>
          <a:xfrm>
            <a:off x="2104029" y="2144974"/>
            <a:ext cx="0" cy="584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281A676C-2B8F-4220-A17F-1077F94FA861}"/>
              </a:ext>
            </a:extLst>
          </p:cNvPr>
          <p:cNvCxnSpPr>
            <a:cxnSpLocks/>
          </p:cNvCxnSpPr>
          <p:nvPr/>
        </p:nvCxnSpPr>
        <p:spPr>
          <a:xfrm>
            <a:off x="4167116" y="2144974"/>
            <a:ext cx="0" cy="584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1690D4D0-1965-4A5C-8CA2-03985C5ABD95}"/>
              </a:ext>
            </a:extLst>
          </p:cNvPr>
          <p:cNvCxnSpPr>
            <a:cxnSpLocks/>
          </p:cNvCxnSpPr>
          <p:nvPr/>
        </p:nvCxnSpPr>
        <p:spPr>
          <a:xfrm>
            <a:off x="6487235" y="2141562"/>
            <a:ext cx="0" cy="584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52739D7E-9042-4E8E-A903-24A0195E20F3}"/>
              </a:ext>
            </a:extLst>
          </p:cNvPr>
          <p:cNvCxnSpPr>
            <a:cxnSpLocks/>
          </p:cNvCxnSpPr>
          <p:nvPr/>
        </p:nvCxnSpPr>
        <p:spPr>
          <a:xfrm>
            <a:off x="10131187" y="2141562"/>
            <a:ext cx="0" cy="584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676E3797-A2D6-411B-BC78-6CC35FD743D1}"/>
              </a:ext>
            </a:extLst>
          </p:cNvPr>
          <p:cNvSpPr txBox="1"/>
          <p:nvPr/>
        </p:nvSpPr>
        <p:spPr>
          <a:xfrm>
            <a:off x="532261" y="5403334"/>
            <a:ext cx="1037231" cy="646331"/>
          </a:xfrm>
          <a:prstGeom prst="rect">
            <a:avLst/>
          </a:prstGeom>
          <a:noFill/>
        </p:spPr>
        <p:txBody>
          <a:bodyPr wrap="square" rtlCol="0">
            <a:spAutoFit/>
          </a:bodyPr>
          <a:lstStyle/>
          <a:p>
            <a:r>
              <a:rPr lang="en-AU" dirty="0"/>
              <a:t>Multiple  </a:t>
            </a:r>
          </a:p>
          <a:p>
            <a:r>
              <a:rPr lang="en-AU" dirty="0"/>
              <a:t>Screens</a:t>
            </a:r>
          </a:p>
        </p:txBody>
      </p:sp>
      <p:sp>
        <p:nvSpPr>
          <p:cNvPr id="19" name="TextBox 18">
            <a:extLst>
              <a:ext uri="{FF2B5EF4-FFF2-40B4-BE49-F238E27FC236}">
                <a16:creationId xmlns:a16="http://schemas.microsoft.com/office/drawing/2014/main" xmlns="" id="{7452FF45-7C4F-4065-99B5-0E6B47415B76}"/>
              </a:ext>
            </a:extLst>
          </p:cNvPr>
          <p:cNvSpPr txBox="1"/>
          <p:nvPr/>
        </p:nvSpPr>
        <p:spPr>
          <a:xfrm>
            <a:off x="1569492" y="1719618"/>
            <a:ext cx="1273787" cy="369332"/>
          </a:xfrm>
          <a:prstGeom prst="rect">
            <a:avLst/>
          </a:prstGeom>
          <a:noFill/>
        </p:spPr>
        <p:txBody>
          <a:bodyPr wrap="square" rtlCol="0">
            <a:spAutoFit/>
          </a:bodyPr>
          <a:lstStyle/>
          <a:p>
            <a:r>
              <a:rPr lang="en-AU" dirty="0"/>
              <a:t>Annotate</a:t>
            </a:r>
          </a:p>
        </p:txBody>
      </p:sp>
      <p:sp>
        <p:nvSpPr>
          <p:cNvPr id="20" name="TextBox 19">
            <a:extLst>
              <a:ext uri="{FF2B5EF4-FFF2-40B4-BE49-F238E27FC236}">
                <a16:creationId xmlns:a16="http://schemas.microsoft.com/office/drawing/2014/main" xmlns="" id="{15FFF915-8304-44C3-BAF8-B15CF324B506}"/>
              </a:ext>
            </a:extLst>
          </p:cNvPr>
          <p:cNvSpPr txBox="1"/>
          <p:nvPr/>
        </p:nvSpPr>
        <p:spPr>
          <a:xfrm>
            <a:off x="3641681" y="1816142"/>
            <a:ext cx="1273784" cy="369332"/>
          </a:xfrm>
          <a:prstGeom prst="rect">
            <a:avLst/>
          </a:prstGeom>
          <a:noFill/>
        </p:spPr>
        <p:txBody>
          <a:bodyPr wrap="square" rtlCol="0">
            <a:spAutoFit/>
          </a:bodyPr>
          <a:lstStyle/>
          <a:p>
            <a:r>
              <a:rPr lang="en-AU" dirty="0"/>
              <a:t>Messages</a:t>
            </a:r>
          </a:p>
        </p:txBody>
      </p:sp>
      <p:sp>
        <p:nvSpPr>
          <p:cNvPr id="21" name="TextBox 20">
            <a:extLst>
              <a:ext uri="{FF2B5EF4-FFF2-40B4-BE49-F238E27FC236}">
                <a16:creationId xmlns:a16="http://schemas.microsoft.com/office/drawing/2014/main" xmlns="" id="{7A35BF3C-AB46-475B-B816-EC53FF369EFA}"/>
              </a:ext>
            </a:extLst>
          </p:cNvPr>
          <p:cNvSpPr txBox="1"/>
          <p:nvPr/>
        </p:nvSpPr>
        <p:spPr>
          <a:xfrm>
            <a:off x="5940132" y="1552978"/>
            <a:ext cx="1394347" cy="646331"/>
          </a:xfrm>
          <a:prstGeom prst="rect">
            <a:avLst/>
          </a:prstGeom>
          <a:noFill/>
        </p:spPr>
        <p:txBody>
          <a:bodyPr wrap="square" rtlCol="0">
            <a:spAutoFit/>
          </a:bodyPr>
          <a:lstStyle/>
          <a:p>
            <a:r>
              <a:rPr lang="en-AU" dirty="0"/>
              <a:t>Task Manager</a:t>
            </a:r>
          </a:p>
        </p:txBody>
      </p:sp>
      <p:sp>
        <p:nvSpPr>
          <p:cNvPr id="22" name="TextBox 21">
            <a:extLst>
              <a:ext uri="{FF2B5EF4-FFF2-40B4-BE49-F238E27FC236}">
                <a16:creationId xmlns:a16="http://schemas.microsoft.com/office/drawing/2014/main" xmlns="" id="{77E47985-022F-4ECE-A2B0-FB4D55235A0D}"/>
              </a:ext>
            </a:extLst>
          </p:cNvPr>
          <p:cNvSpPr txBox="1"/>
          <p:nvPr/>
        </p:nvSpPr>
        <p:spPr>
          <a:xfrm>
            <a:off x="9864950" y="1618280"/>
            <a:ext cx="1132763" cy="369332"/>
          </a:xfrm>
          <a:prstGeom prst="rect">
            <a:avLst/>
          </a:prstGeom>
          <a:noFill/>
        </p:spPr>
        <p:txBody>
          <a:bodyPr wrap="square" rtlCol="0">
            <a:spAutoFit/>
          </a:bodyPr>
          <a:lstStyle/>
          <a:p>
            <a:r>
              <a:rPr lang="en-AU" dirty="0"/>
              <a:t>Stop</a:t>
            </a:r>
          </a:p>
        </p:txBody>
      </p:sp>
      <p:sp>
        <p:nvSpPr>
          <p:cNvPr id="23" name="TextBox 22">
            <a:extLst>
              <a:ext uri="{FF2B5EF4-FFF2-40B4-BE49-F238E27FC236}">
                <a16:creationId xmlns:a16="http://schemas.microsoft.com/office/drawing/2014/main" xmlns="" id="{52DF5A7F-3DD9-46DB-9CBD-3CE47AC0F6B2}"/>
              </a:ext>
            </a:extLst>
          </p:cNvPr>
          <p:cNvSpPr txBox="1"/>
          <p:nvPr/>
        </p:nvSpPr>
        <p:spPr>
          <a:xfrm>
            <a:off x="8620810" y="5403334"/>
            <a:ext cx="1146408" cy="369332"/>
          </a:xfrm>
          <a:prstGeom prst="rect">
            <a:avLst/>
          </a:prstGeom>
          <a:noFill/>
        </p:spPr>
        <p:txBody>
          <a:bodyPr wrap="square" rtlCol="0">
            <a:spAutoFit/>
          </a:bodyPr>
          <a:lstStyle/>
          <a:p>
            <a:r>
              <a:rPr lang="en-AU" dirty="0"/>
              <a:t>Pause</a:t>
            </a:r>
          </a:p>
        </p:txBody>
      </p:sp>
      <p:sp>
        <p:nvSpPr>
          <p:cNvPr id="24" name="TextBox 23">
            <a:extLst>
              <a:ext uri="{FF2B5EF4-FFF2-40B4-BE49-F238E27FC236}">
                <a16:creationId xmlns:a16="http://schemas.microsoft.com/office/drawing/2014/main" xmlns="" id="{ADCD1A2E-68BF-4ABF-BC91-3FF34A3D2FB9}"/>
              </a:ext>
            </a:extLst>
          </p:cNvPr>
          <p:cNvSpPr txBox="1"/>
          <p:nvPr/>
        </p:nvSpPr>
        <p:spPr>
          <a:xfrm>
            <a:off x="5199797" y="5357168"/>
            <a:ext cx="1287412" cy="369332"/>
          </a:xfrm>
          <a:prstGeom prst="rect">
            <a:avLst/>
          </a:prstGeom>
          <a:noFill/>
        </p:spPr>
        <p:txBody>
          <a:bodyPr wrap="square" rtlCol="0">
            <a:spAutoFit/>
          </a:bodyPr>
          <a:lstStyle/>
          <a:p>
            <a:r>
              <a:rPr lang="en-AU" dirty="0"/>
              <a:t>Restart</a:t>
            </a:r>
          </a:p>
        </p:txBody>
      </p:sp>
      <p:sp>
        <p:nvSpPr>
          <p:cNvPr id="25" name="TextBox 24">
            <a:extLst>
              <a:ext uri="{FF2B5EF4-FFF2-40B4-BE49-F238E27FC236}">
                <a16:creationId xmlns:a16="http://schemas.microsoft.com/office/drawing/2014/main" xmlns="" id="{867A9991-E1FE-4724-999C-0DE5CFDD3191}"/>
              </a:ext>
            </a:extLst>
          </p:cNvPr>
          <p:cNvSpPr txBox="1"/>
          <p:nvPr/>
        </p:nvSpPr>
        <p:spPr>
          <a:xfrm>
            <a:off x="2424782" y="5418162"/>
            <a:ext cx="1392068" cy="369332"/>
          </a:xfrm>
          <a:prstGeom prst="rect">
            <a:avLst/>
          </a:prstGeom>
          <a:noFill/>
        </p:spPr>
        <p:txBody>
          <a:bodyPr wrap="square" rtlCol="0">
            <a:spAutoFit/>
          </a:bodyPr>
          <a:lstStyle/>
          <a:p>
            <a:r>
              <a:rPr lang="en-AU" dirty="0"/>
              <a:t>Full Screen</a:t>
            </a:r>
          </a:p>
        </p:txBody>
      </p:sp>
    </p:spTree>
    <p:extLst>
      <p:ext uri="{BB962C8B-B14F-4D97-AF65-F5344CB8AC3E}">
        <p14:creationId xmlns:p14="http://schemas.microsoft.com/office/powerpoint/2010/main" val="68529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CC9768D-B6F7-4D0E-9D92-C937AA4DF928}"/>
              </a:ext>
            </a:extLst>
          </p:cNvPr>
          <p:cNvSpPr txBox="1"/>
          <p:nvPr/>
        </p:nvSpPr>
        <p:spPr>
          <a:xfrm>
            <a:off x="577516" y="373062"/>
            <a:ext cx="11261558" cy="1200329"/>
          </a:xfrm>
          <a:prstGeom prst="rect">
            <a:avLst/>
          </a:prstGeom>
          <a:noFill/>
        </p:spPr>
        <p:txBody>
          <a:bodyPr wrap="square" rtlCol="0">
            <a:spAutoFit/>
          </a:bodyPr>
          <a:lstStyle/>
          <a:p>
            <a:r>
              <a:rPr lang="en-US" dirty="0"/>
              <a:t>To annotate both screens, click the </a:t>
            </a:r>
            <a:r>
              <a:rPr lang="en-US" b="1" dirty="0"/>
              <a:t>Annotate</a:t>
            </a:r>
            <a:r>
              <a:rPr lang="en-US" dirty="0"/>
              <a:t> button. This allows the person giving assistance to draw directly on both screens using their mouse cursor. This is useful for jotting down notes or highlighting parts of the screen you want to bring their attention to. Any annotations you make will be removed when Quick Assist is closed.</a:t>
            </a:r>
            <a:r>
              <a:rPr lang="en-US" i="1" dirty="0">
                <a:hlinkClick r:id="rId2" tooltip="Click the Annotate button to draw on both screens."/>
              </a:rPr>
              <a:t/>
            </a:r>
            <a:br>
              <a:rPr lang="en-US" i="1" dirty="0">
                <a:hlinkClick r:id="rId2" tooltip="Click the Annotate button to draw on both screens."/>
              </a:rPr>
            </a:br>
            <a:endParaRPr lang="en-AU" dirty="0"/>
          </a:p>
        </p:txBody>
      </p:sp>
      <p:pic>
        <p:nvPicPr>
          <p:cNvPr id="2081" name="Picture 33" descr="https://www.windowscentral.com/sites/wpcentral.com/files/styles/xlarge/public/field/image/2017/11/quick-assist-use-02.jpeg?itok=nXM5ZWgr">
            <a:extLst>
              <a:ext uri="{FF2B5EF4-FFF2-40B4-BE49-F238E27FC236}">
                <a16:creationId xmlns:a16="http://schemas.microsoft.com/office/drawing/2014/main" xmlns="" id="{70D21E6F-AE7A-421B-9A04-7C597FD8F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937" y="1297829"/>
            <a:ext cx="9192126" cy="5334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5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56EE5C0-BF4A-4CE3-90F9-C3F3A0C8C4C0}"/>
              </a:ext>
            </a:extLst>
          </p:cNvPr>
          <p:cNvSpPr txBox="1"/>
          <p:nvPr/>
        </p:nvSpPr>
        <p:spPr>
          <a:xfrm>
            <a:off x="842210" y="332205"/>
            <a:ext cx="10507579" cy="646331"/>
          </a:xfrm>
          <a:prstGeom prst="rect">
            <a:avLst/>
          </a:prstGeom>
          <a:noFill/>
        </p:spPr>
        <p:txBody>
          <a:bodyPr wrap="square" rtlCol="0">
            <a:spAutoFit/>
          </a:bodyPr>
          <a:lstStyle/>
          <a:p>
            <a:r>
              <a:rPr lang="en-US" dirty="0"/>
              <a:t>To restart the other PC, click the </a:t>
            </a:r>
            <a:r>
              <a:rPr lang="en-US" b="1" dirty="0"/>
              <a:t>Restart</a:t>
            </a:r>
            <a:r>
              <a:rPr lang="en-US" dirty="0"/>
              <a:t> button. Reboots the other person’s PC, but doesn’t disable Quick Assist. The helper will regain access to the other person’s desktop after their machine reboots.</a:t>
            </a:r>
          </a:p>
        </p:txBody>
      </p:sp>
      <p:pic>
        <p:nvPicPr>
          <p:cNvPr id="3" name="Picture 2">
            <a:extLst>
              <a:ext uri="{FF2B5EF4-FFF2-40B4-BE49-F238E27FC236}">
                <a16:creationId xmlns:a16="http://schemas.microsoft.com/office/drawing/2014/main" xmlns="" id="{AE9A0390-BCC7-448D-B57E-EA6A4D52A040}"/>
              </a:ext>
            </a:extLst>
          </p:cNvPr>
          <p:cNvPicPr>
            <a:picLocks noChangeAspect="1"/>
          </p:cNvPicPr>
          <p:nvPr/>
        </p:nvPicPr>
        <p:blipFill>
          <a:blip r:embed="rId2"/>
          <a:stretch>
            <a:fillRect/>
          </a:stretch>
        </p:blipFill>
        <p:spPr>
          <a:xfrm>
            <a:off x="1457158" y="884719"/>
            <a:ext cx="8566950" cy="5338281"/>
          </a:xfrm>
          <a:prstGeom prst="rect">
            <a:avLst/>
          </a:prstGeom>
        </p:spPr>
      </p:pic>
    </p:spTree>
    <p:extLst>
      <p:ext uri="{BB962C8B-B14F-4D97-AF65-F5344CB8AC3E}">
        <p14:creationId xmlns:p14="http://schemas.microsoft.com/office/powerpoint/2010/main" val="3480222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73DB55B-9DE3-47D7-89B5-ED8543B54EF1}"/>
              </a:ext>
            </a:extLst>
          </p:cNvPr>
          <p:cNvPicPr>
            <a:picLocks noChangeAspect="1"/>
          </p:cNvPicPr>
          <p:nvPr/>
        </p:nvPicPr>
        <p:blipFill>
          <a:blip r:embed="rId2"/>
          <a:stretch>
            <a:fillRect/>
          </a:stretch>
        </p:blipFill>
        <p:spPr>
          <a:xfrm>
            <a:off x="1223879" y="390786"/>
            <a:ext cx="10055733" cy="6251314"/>
          </a:xfrm>
          <a:prstGeom prst="rect">
            <a:avLst/>
          </a:prstGeom>
        </p:spPr>
      </p:pic>
      <p:sp>
        <p:nvSpPr>
          <p:cNvPr id="3" name="TextBox 2">
            <a:extLst>
              <a:ext uri="{FF2B5EF4-FFF2-40B4-BE49-F238E27FC236}">
                <a16:creationId xmlns:a16="http://schemas.microsoft.com/office/drawing/2014/main" xmlns="" id="{55FFB896-4145-4D35-ABB4-7FC2D0BE0992}"/>
              </a:ext>
            </a:extLst>
          </p:cNvPr>
          <p:cNvSpPr txBox="1"/>
          <p:nvPr/>
        </p:nvSpPr>
        <p:spPr>
          <a:xfrm>
            <a:off x="1134979" y="314586"/>
            <a:ext cx="9922042" cy="1200329"/>
          </a:xfrm>
          <a:prstGeom prst="rect">
            <a:avLst/>
          </a:prstGeom>
          <a:noFill/>
        </p:spPr>
        <p:txBody>
          <a:bodyPr wrap="square" rtlCol="0">
            <a:spAutoFit/>
          </a:bodyPr>
          <a:lstStyle/>
          <a:p>
            <a:r>
              <a:rPr lang="en-US" dirty="0"/>
              <a:t>To open the Task Manager on the other PC, click the </a:t>
            </a:r>
            <a:r>
              <a:rPr lang="en-US" b="1" dirty="0"/>
              <a:t>Task Manager</a:t>
            </a:r>
            <a:r>
              <a:rPr lang="en-US" dirty="0"/>
              <a:t> button. Lets the helper open the other person’s Task Manager. This is useful if you need to check what programs they’re running</a:t>
            </a:r>
          </a:p>
          <a:p>
            <a:r>
              <a:rPr lang="en-US" i="1" dirty="0">
                <a:hlinkClick r:id="rId3" tooltip="Click the Task Manager button to open the Task Manager."/>
              </a:rPr>
              <a:t/>
            </a:r>
            <a:br>
              <a:rPr lang="en-US" i="1" dirty="0">
                <a:hlinkClick r:id="rId3" tooltip="Click the Task Manager button to open the Task Manager."/>
              </a:rPr>
            </a:br>
            <a:endParaRPr lang="en-AU" dirty="0"/>
          </a:p>
        </p:txBody>
      </p:sp>
    </p:spTree>
    <p:extLst>
      <p:ext uri="{BB962C8B-B14F-4D97-AF65-F5344CB8AC3E}">
        <p14:creationId xmlns:p14="http://schemas.microsoft.com/office/powerpoint/2010/main" val="1209479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A0BA102-A201-474E-B08D-721A7EADCF4C}"/>
              </a:ext>
            </a:extLst>
          </p:cNvPr>
          <p:cNvPicPr>
            <a:picLocks noChangeAspect="1"/>
          </p:cNvPicPr>
          <p:nvPr/>
        </p:nvPicPr>
        <p:blipFill>
          <a:blip r:embed="rId2"/>
          <a:stretch>
            <a:fillRect/>
          </a:stretch>
        </p:blipFill>
        <p:spPr>
          <a:xfrm>
            <a:off x="520390" y="609600"/>
            <a:ext cx="11151220" cy="5969000"/>
          </a:xfrm>
          <a:prstGeom prst="rect">
            <a:avLst/>
          </a:prstGeom>
        </p:spPr>
      </p:pic>
      <p:sp>
        <p:nvSpPr>
          <p:cNvPr id="3" name="TextBox 2">
            <a:extLst>
              <a:ext uri="{FF2B5EF4-FFF2-40B4-BE49-F238E27FC236}">
                <a16:creationId xmlns:a16="http://schemas.microsoft.com/office/drawing/2014/main" xmlns="" id="{D916EC64-4A30-4697-92D3-C4D5D0288041}"/>
              </a:ext>
            </a:extLst>
          </p:cNvPr>
          <p:cNvSpPr txBox="1"/>
          <p:nvPr/>
        </p:nvSpPr>
        <p:spPr>
          <a:xfrm>
            <a:off x="520390" y="381000"/>
            <a:ext cx="11151220" cy="1200329"/>
          </a:xfrm>
          <a:prstGeom prst="rect">
            <a:avLst/>
          </a:prstGeom>
          <a:noFill/>
        </p:spPr>
        <p:txBody>
          <a:bodyPr wrap="square" rtlCol="0">
            <a:spAutoFit/>
          </a:bodyPr>
          <a:lstStyle/>
          <a:p>
            <a:r>
              <a:rPr lang="en-US" dirty="0"/>
              <a:t>To pause or stop the connection, click the </a:t>
            </a:r>
            <a:r>
              <a:rPr lang="en-US" b="1" dirty="0"/>
              <a:t>Pause</a:t>
            </a:r>
            <a:r>
              <a:rPr lang="en-US" dirty="0"/>
              <a:t> or </a:t>
            </a:r>
            <a:r>
              <a:rPr lang="en-US" b="1" dirty="0"/>
              <a:t>Stop</a:t>
            </a:r>
            <a:r>
              <a:rPr lang="en-US" dirty="0"/>
              <a:t> button. The connection can be resumed by hitting the </a:t>
            </a:r>
            <a:r>
              <a:rPr lang="en-US" b="1" dirty="0"/>
              <a:t>Play</a:t>
            </a:r>
            <a:r>
              <a:rPr lang="en-US" dirty="0"/>
              <a:t> button in the same spot.</a:t>
            </a:r>
          </a:p>
          <a:p>
            <a:r>
              <a:rPr lang="en-US" i="1" dirty="0">
                <a:hlinkClick r:id="rId3" tooltip="Click the Pause or Stop button."/>
              </a:rPr>
              <a:t/>
            </a:r>
            <a:br>
              <a:rPr lang="en-US" i="1" dirty="0">
                <a:hlinkClick r:id="rId3" tooltip="Click the Pause or Stop button."/>
              </a:rPr>
            </a:br>
            <a:endParaRPr lang="en-AU" dirty="0"/>
          </a:p>
        </p:txBody>
      </p:sp>
    </p:spTree>
    <p:extLst>
      <p:ext uri="{BB962C8B-B14F-4D97-AF65-F5344CB8AC3E}">
        <p14:creationId xmlns:p14="http://schemas.microsoft.com/office/powerpoint/2010/main" val="234770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143</Words>
  <Application>Microsoft Office PowerPoint</Application>
  <PresentationFormat>Custom</PresentationFormat>
  <Paragraphs>27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How to use Quick Assist   Windows 10</vt:lpstr>
      <vt:lpstr>Before allowing access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Quick Assist</dc:title>
  <dc:creator>Brian Mackie</dc:creator>
  <cp:lastModifiedBy>rossandjudy</cp:lastModifiedBy>
  <cp:revision>11</cp:revision>
  <dcterms:created xsi:type="dcterms:W3CDTF">2020-05-26T09:20:24Z</dcterms:created>
  <dcterms:modified xsi:type="dcterms:W3CDTF">2020-06-10T02:01:48Z</dcterms:modified>
</cp:coreProperties>
</file>